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AA00C6-2107-4B51-A133-96C80E435DB6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D5AA45-BBBE-4F89-B0D9-8212FD35E6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abask_vip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481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8964488" cy="2549841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Автоматизация </a:t>
            </a:r>
            <a:r>
              <a:rPr lang="en-US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en-US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1-этажного </a:t>
            </a:r>
            <a:r>
              <a:rPr lang="ru-RU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жилого дома </a:t>
            </a:r>
            <a:br>
              <a:rPr lang="ru-RU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площадью 116,8 кв.м</a:t>
            </a:r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60640"/>
            <a:ext cx="8964488" cy="10973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Выполнила: студентка </a:t>
            </a:r>
            <a:r>
              <a:rPr lang="ru-RU" sz="2000" dirty="0" smtClean="0">
                <a:solidFill>
                  <a:schemeClr val="bg1"/>
                </a:solidFill>
              </a:rPr>
              <a:t>2 курса 1 группы ФУСИ  </a:t>
            </a:r>
            <a:r>
              <a:rPr lang="ru-RU" sz="2000" dirty="0" smtClean="0">
                <a:solidFill>
                  <a:schemeClr val="bg1"/>
                </a:solidFill>
              </a:rPr>
              <a:t>Комарова Елена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Руководитель: </a:t>
            </a:r>
            <a:r>
              <a:rPr lang="ru-RU" sz="2000" dirty="0" err="1" smtClean="0">
                <a:solidFill>
                  <a:schemeClr val="bg1"/>
                </a:solidFill>
              </a:rPr>
              <a:t>Чекурков</a:t>
            </a:r>
            <a:r>
              <a:rPr lang="ru-RU" sz="2000" dirty="0" smtClean="0">
                <a:solidFill>
                  <a:schemeClr val="bg1"/>
                </a:solidFill>
              </a:rPr>
              <a:t> Н.А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Пользовательский интерфейс</a:t>
            </a:r>
            <a:endParaRPr lang="ru-RU" dirty="0"/>
          </a:p>
        </p:txBody>
      </p:sp>
      <p:pic>
        <p:nvPicPr>
          <p:cNvPr id="6" name="Содержимое 5" descr="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06" y="1340768"/>
            <a:ext cx="9095194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стин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9310" y="1293437"/>
            <a:ext cx="9223310" cy="52319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Пользовательский интерфейс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Пользовательский интерфейс.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обще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8236"/>
            <a:ext cx="9144000" cy="562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ценар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2624" y="1556792"/>
            <a:ext cx="9256624" cy="53012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Пользовательский интерфейс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Веб-интерфейс</a:t>
            </a:r>
            <a:endParaRPr lang="ru-RU" dirty="0"/>
          </a:p>
        </p:txBody>
      </p:sp>
      <p:pic>
        <p:nvPicPr>
          <p:cNvPr id="2051" name="Picture 3" descr="C:\Users\atto\Desktop\и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40768"/>
            <a:ext cx="3600400" cy="4931534"/>
          </a:xfrm>
          <a:prstGeom prst="rect">
            <a:avLst/>
          </a:prstGeom>
          <a:noFill/>
        </p:spPr>
      </p:pic>
      <p:pic>
        <p:nvPicPr>
          <p:cNvPr id="2052" name="Picture 4" descr="C:\Users\atto\Desktop\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96752"/>
            <a:ext cx="3967140" cy="5373216"/>
          </a:xfrm>
          <a:prstGeom prst="rect">
            <a:avLst/>
          </a:prstGeom>
          <a:noFill/>
        </p:spPr>
      </p:pic>
      <p:pic>
        <p:nvPicPr>
          <p:cNvPr id="2053" name="Picture 5" descr="C:\Users\atto\Desktop\и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96751"/>
            <a:ext cx="4032448" cy="5400601"/>
          </a:xfrm>
          <a:prstGeom prst="rect">
            <a:avLst/>
          </a:prstGeom>
          <a:noFill/>
        </p:spPr>
      </p:pic>
      <p:pic>
        <p:nvPicPr>
          <p:cNvPr id="2054" name="Picture 6" descr="C:\Users\atto\Desktop\и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196752"/>
            <a:ext cx="4464496" cy="5409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pPr algn="ctr"/>
            <a:r>
              <a:rPr lang="ru-RU" dirty="0" smtClean="0"/>
              <a:t>Схема монтажа.</a:t>
            </a:r>
            <a:endParaRPr lang="ru-RU" dirty="0"/>
          </a:p>
        </p:txBody>
      </p:sp>
      <p:pic>
        <p:nvPicPr>
          <p:cNvPr id="4" name="Рисунок 3" descr="схема монтаж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764704"/>
            <a:ext cx="9042400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вещ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837495" cy="43733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монтажа освещения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Схема монтажа </a:t>
            </a:r>
            <a:r>
              <a:rPr lang="ru-RU" dirty="0" smtClean="0"/>
              <a:t>отопления</a:t>
            </a:r>
            <a:endParaRPr lang="ru-RU" dirty="0"/>
          </a:p>
        </p:txBody>
      </p:sp>
      <p:pic>
        <p:nvPicPr>
          <p:cNvPr id="6" name="Содержимое 5" descr="отопл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64390"/>
            <a:ext cx="8136903" cy="55769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54495"/>
            <a:ext cx="7200800" cy="55148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монтажа </a:t>
            </a:r>
            <a:r>
              <a:rPr lang="ru-RU" dirty="0" err="1" smtClean="0"/>
              <a:t>климат-контроля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ema-gsm-ala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9"/>
            <a:ext cx="6208746" cy="5444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Схема </a:t>
            </a:r>
            <a:r>
              <a:rPr lang="ru-RU" dirty="0" smtClean="0"/>
              <a:t>монтажа системы </a:t>
            </a:r>
            <a:r>
              <a:rPr lang="ru-RU" dirty="0" smtClean="0"/>
              <a:t>безопасности.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_3ebb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451408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Умный дом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600_110527_1306497689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5195"/>
            <a:ext cx="5466184" cy="4092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052736"/>
            <a:ext cx="496855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«Умный дом</a:t>
            </a:r>
            <a:r>
              <a:rPr lang="ru-RU" dirty="0" smtClean="0"/>
              <a:t>» - это </a:t>
            </a:r>
            <a:r>
              <a:rPr lang="ru-RU" dirty="0"/>
              <a:t>совокупность инженерных сетей и интеллектуальных систем, основанная на высоких технологиях, которые обеспечивают высокую степень автоматизации и гармоничную работу всех систем здания.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прр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569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631229"/>
            <a:ext cx="932452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b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Система </a:t>
            </a:r>
            <a:r>
              <a:rPr lang="ru-RU" sz="3400" b="1" dirty="0" smtClean="0">
                <a:ln w="1016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«Умного дома» позволит оптимально распределить ресурсы, снизить затраты на эксплуатацию и предоставить владельцу возможность полного и максимально удобного контроля над всей техникой и инженерными сетями в доме. Интеллектуальное здание живет по заранее прописанным сценариям, избавляя своего владельца от рутинных домашних забот и делая его жизнь в целом более комфортной и мобильной</a:t>
            </a:r>
            <a:endParaRPr lang="ru-RU" sz="3400" b="1" dirty="0">
              <a:ln w="1016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2"/>
                </a:solidFill>
              </a:rPr>
              <a:t>Заключение</a:t>
            </a:r>
            <a:endParaRPr lang="ru-RU" sz="4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tto\Desktop\top_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400425" cy="2733675"/>
          </a:xfrm>
          <a:prstGeom prst="rect">
            <a:avLst/>
          </a:prstGeom>
          <a:noFill/>
        </p:spPr>
      </p:pic>
      <p:pic>
        <p:nvPicPr>
          <p:cNvPr id="1026" name="Picture 2" descr="C:\Users\atto\Desktop\Smart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635896" cy="2996952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6512" y="980728"/>
            <a:ext cx="8136904" cy="48105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Основные задачи:</a:t>
            </a:r>
            <a:endParaRPr lang="ru-RU" dirty="0" smtClean="0"/>
          </a:p>
          <a:p>
            <a:pPr lvl="0"/>
            <a:r>
              <a:rPr lang="ru-RU" u="sng" dirty="0" smtClean="0"/>
              <a:t>Комфорт</a:t>
            </a:r>
            <a:r>
              <a:rPr lang="ru-RU" u="sng" dirty="0" smtClean="0"/>
              <a:t>.</a:t>
            </a:r>
            <a:r>
              <a:rPr lang="ru-RU" dirty="0" smtClean="0"/>
              <a:t>. </a:t>
            </a:r>
            <a:endParaRPr lang="ru-RU" dirty="0" smtClean="0"/>
          </a:p>
          <a:p>
            <a:pPr lvl="0"/>
            <a:r>
              <a:rPr lang="ru-RU" u="sng" dirty="0" smtClean="0"/>
              <a:t>Функциональность</a:t>
            </a:r>
            <a:r>
              <a:rPr lang="ru-RU" dirty="0" smtClean="0"/>
              <a:t>.</a:t>
            </a:r>
            <a:endParaRPr lang="ru-RU" dirty="0" smtClean="0"/>
          </a:p>
          <a:p>
            <a:pPr lvl="0"/>
            <a:r>
              <a:rPr lang="ru-RU" u="sng" dirty="0" smtClean="0"/>
              <a:t>Экономия</a:t>
            </a:r>
            <a:r>
              <a:rPr lang="ru-RU" dirty="0" smtClean="0"/>
              <a:t>. </a:t>
            </a:r>
          </a:p>
          <a:p>
            <a:pPr lvl="0"/>
            <a:r>
              <a:rPr lang="ru-RU" u="sng" dirty="0" smtClean="0"/>
              <a:t>Безопасность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 </a:t>
            </a:r>
            <a:r>
              <a:rPr lang="ru-RU" dirty="0" smtClean="0"/>
              <a:t>функциям «Умного дома» можно отнести:</a:t>
            </a:r>
          </a:p>
          <a:p>
            <a:pPr lvl="0"/>
            <a:r>
              <a:rPr lang="ru-RU" dirty="0" smtClean="0"/>
              <a:t>Автоматизированное </a:t>
            </a:r>
            <a:r>
              <a:rPr lang="ru-RU" dirty="0" smtClean="0"/>
              <a:t>управление</a:t>
            </a:r>
          </a:p>
          <a:p>
            <a:pPr lvl="0">
              <a:buNone/>
            </a:pPr>
            <a:r>
              <a:rPr lang="ru-RU" dirty="0" smtClean="0"/>
              <a:t> </a:t>
            </a:r>
            <a:r>
              <a:rPr lang="ru-RU" dirty="0" smtClean="0"/>
              <a:t>системами </a:t>
            </a:r>
            <a:r>
              <a:rPr lang="ru-RU" dirty="0" smtClean="0"/>
              <a:t>жизнеобеспечения</a:t>
            </a:r>
            <a:endParaRPr lang="ru-RU" dirty="0" smtClean="0"/>
          </a:p>
          <a:p>
            <a:pPr lvl="0"/>
            <a:r>
              <a:rPr lang="ru-RU" dirty="0" smtClean="0"/>
              <a:t>Развлекательные </a:t>
            </a:r>
            <a:r>
              <a:rPr lang="ru-RU" dirty="0" smtClean="0"/>
              <a:t>системы</a:t>
            </a:r>
            <a:endParaRPr lang="ru-RU" dirty="0" smtClean="0"/>
          </a:p>
          <a:p>
            <a:pPr lvl="0"/>
            <a:r>
              <a:rPr lang="ru-RU" dirty="0" smtClean="0"/>
              <a:t>Системы связи и </a:t>
            </a:r>
            <a:r>
              <a:rPr lang="ru-RU" dirty="0" smtClean="0"/>
              <a:t>информации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 и функции «умного дома»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bask_v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016" y="1052736"/>
            <a:ext cx="8892480" cy="5733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b="0" dirty="0" smtClean="0"/>
              <a:t>Автоматизация жилого дома.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Объект автоматизации</a:t>
            </a:r>
            <a:endParaRPr lang="ru-RU" dirty="0"/>
          </a:p>
        </p:txBody>
      </p:sp>
      <p:pic>
        <p:nvPicPr>
          <p:cNvPr id="12" name="Рисунок 11" descr="vabask_vipз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8571281" cy="5013176"/>
          </a:xfrm>
          <a:prstGeom prst="rect">
            <a:avLst/>
          </a:prstGeom>
        </p:spPr>
      </p:pic>
      <p:pic>
        <p:nvPicPr>
          <p:cNvPr id="14" name="Рисунок 13" descr="vabask_viпкп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577008" cy="4680520"/>
          </a:xfrm>
          <a:prstGeom prst="rect">
            <a:avLst/>
          </a:prstGeom>
        </p:spPr>
      </p:pic>
      <p:pic>
        <p:nvPicPr>
          <p:cNvPr id="11" name="Рисунок 10" descr="vabask_vi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9144000" cy="525658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pPr algn="ctr"/>
            <a:r>
              <a:rPr lang="ru-RU" dirty="0" smtClean="0"/>
              <a:t>План дома</a:t>
            </a:r>
            <a:endParaRPr lang="ru-RU" dirty="0"/>
          </a:p>
        </p:txBody>
      </p:sp>
      <p:pic>
        <p:nvPicPr>
          <p:cNvPr id="5" name="Рисунок 4" descr="plan_dom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32452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ми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095500"/>
            <a:ext cx="4762500" cy="47625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Холодильник GORENJE RK 63395 </a:t>
            </a:r>
            <a:r>
              <a:rPr lang="ru-RU" dirty="0" smtClean="0"/>
              <a:t>DE</a:t>
            </a:r>
          </a:p>
          <a:p>
            <a:r>
              <a:rPr lang="ru-RU" dirty="0" smtClean="0"/>
              <a:t>Электрический камин </a:t>
            </a:r>
            <a:r>
              <a:rPr lang="en-US" dirty="0" err="1" smtClean="0"/>
              <a:t>Dimplex</a:t>
            </a:r>
            <a:r>
              <a:rPr lang="en-US" dirty="0" smtClean="0"/>
              <a:t> </a:t>
            </a:r>
            <a:r>
              <a:rPr lang="en-US" dirty="0" smtClean="0"/>
              <a:t>Rimini</a:t>
            </a:r>
            <a:endParaRPr lang="ru-RU" dirty="0" smtClean="0"/>
          </a:p>
          <a:p>
            <a:r>
              <a:rPr lang="ru-RU" dirty="0" smtClean="0"/>
              <a:t>Душевая кабина </a:t>
            </a:r>
            <a:r>
              <a:rPr lang="en-US" dirty="0" smtClean="0"/>
              <a:t>Apollo A</a:t>
            </a:r>
            <a:r>
              <a:rPr lang="ru-RU" dirty="0" smtClean="0"/>
              <a:t>-08330.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90113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оборудования установленного до автоматизации: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хол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9644"/>
            <a:ext cx="2021265" cy="3208356"/>
          </a:xfrm>
          <a:prstGeom prst="rect">
            <a:avLst/>
          </a:prstGeom>
        </p:spPr>
      </p:pic>
      <p:pic>
        <p:nvPicPr>
          <p:cNvPr id="5" name="Рисунок 4" descr="душ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948384"/>
            <a:ext cx="39370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 numCol="2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Грунтовые прожекторы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Камеры наружного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видеонаблюдения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Секционные автоматические ворота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HomeLink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автоматического полива газона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Кран шаровой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электроприводом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архитектурного освещения здания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Имитация присутствия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хозяев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Дистанционный сенсорный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выключатель-светорегулятор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Канальный кондиционер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Датчик открытия двери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управления светом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Управляемая розетка.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Сенсорная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WiFi-панель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«теплый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gsm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сигнализация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Робот-пылесос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централизованного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пылеудаления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Домашний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кинотеатр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Мультирум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климат-контроля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Роллетные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роутер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Кабельная система для обогрева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крыши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Сервер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Список дополнительного оборудования.</a:t>
            </a:r>
            <a:endParaRPr lang="ru-RU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х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8208912" cy="55820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Пользовательский интерфейс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269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Автоматизация  1-этажного жилого дома  площадью 116,8 кв.м.</vt:lpstr>
      <vt:lpstr>Умный дом</vt:lpstr>
      <vt:lpstr>Задачи и функции «умного дома»</vt:lpstr>
      <vt:lpstr>Автоматизация жилого дома.</vt:lpstr>
      <vt:lpstr>Объект автоматизации</vt:lpstr>
      <vt:lpstr>План дома</vt:lpstr>
      <vt:lpstr>Список оборудования установленного до автоматизации:  </vt:lpstr>
      <vt:lpstr>Список дополнительного оборудования.</vt:lpstr>
      <vt:lpstr>Пользовательский интерфейс</vt:lpstr>
      <vt:lpstr>Пользовательский интерфейс</vt:lpstr>
      <vt:lpstr>Пользовательский интерфейс</vt:lpstr>
      <vt:lpstr> Пользовательский интерфейс. </vt:lpstr>
      <vt:lpstr>Пользовательский интерфейс</vt:lpstr>
      <vt:lpstr>Веб-интерфейс</vt:lpstr>
      <vt:lpstr>Схема монтажа.</vt:lpstr>
      <vt:lpstr>Схема монтажа освещения</vt:lpstr>
      <vt:lpstr>Схема монтажа отопления</vt:lpstr>
      <vt:lpstr>Схема монтажа климат-контроля</vt:lpstr>
      <vt:lpstr>Схема монтажа системы безопасности. </vt:lpstr>
      <vt:lpstr>Заключение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1-этажного жилого дома  площадью 116,8 кв.м.</dc:title>
  <dc:creator>atto</dc:creator>
  <cp:lastModifiedBy>atto</cp:lastModifiedBy>
  <cp:revision>26</cp:revision>
  <dcterms:created xsi:type="dcterms:W3CDTF">2012-03-27T13:57:17Z</dcterms:created>
  <dcterms:modified xsi:type="dcterms:W3CDTF">2012-03-27T17:51:06Z</dcterms:modified>
</cp:coreProperties>
</file>